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37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1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56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3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8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98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6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8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50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5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06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>
                <a:latin typeface="Arial Black" panose="020B0A04020102020204" pitchFamily="34" charset="0"/>
              </a:rPr>
              <a:t>TÍTULO</a:t>
            </a:r>
            <a:endParaRPr lang="pt-BR" sz="35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(se houver)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6" y="39370"/>
            <a:ext cx="7361367" cy="160819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5373" y="5577022"/>
            <a:ext cx="5840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DISCENTE(S):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Nome 1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Nome 2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96000" y="5577022"/>
            <a:ext cx="5840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ORIENTADOR(A):</a:t>
            </a:r>
          </a:p>
          <a:p>
            <a:r>
              <a:rPr lang="pt-BR" sz="2000" dirty="0" smtClean="0"/>
              <a:t>COORIENTADOR(A</a:t>
            </a:r>
            <a:r>
              <a:rPr lang="pt-BR" sz="2200" dirty="0" smtClean="0"/>
              <a:t>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735330" y="562642"/>
            <a:ext cx="445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Belém – PA,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fevereiro de 2025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3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1 INTRODUÇÃO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2 MATERIAIS E MÉTODOS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0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3 REFERENCIAL TEÓRICO-CONCEITUAL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1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4</a:t>
            </a:r>
            <a:r>
              <a:rPr lang="pt-BR" sz="3600" dirty="0" smtClean="0">
                <a:latin typeface="Arial Black" panose="020B0A04020102020204" pitchFamily="34" charset="0"/>
              </a:rPr>
              <a:t> RESULTADOS E DISCUSSÕES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3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5 CONCLUSÃO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087" y="10897"/>
            <a:ext cx="3720914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REFERÊNCIAS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08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TÍTULO</vt:lpstr>
      <vt:lpstr>1 INTRODUÇÃO</vt:lpstr>
      <vt:lpstr>2 MATERIAIS E MÉTODOS</vt:lpstr>
      <vt:lpstr>3 REFERENCIAL TEÓRICO-CONCEITUAL</vt:lpstr>
      <vt:lpstr>4 RESULTADOS E DISCUSSÕES</vt:lpstr>
      <vt:lpstr>5 CONCLUSÃO</vt:lpstr>
      <vt:lpstr>REFERÊNCIAS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jorge cardoso</dc:creator>
  <cp:lastModifiedBy>jorge cardoso</cp:lastModifiedBy>
  <cp:revision>3</cp:revision>
  <dcterms:created xsi:type="dcterms:W3CDTF">2025-02-18T13:50:57Z</dcterms:created>
  <dcterms:modified xsi:type="dcterms:W3CDTF">2025-02-18T13:58:05Z</dcterms:modified>
</cp:coreProperties>
</file>