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37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6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17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56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3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88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98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66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8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50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5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06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500" dirty="0" smtClean="0">
                <a:latin typeface="Arial Black" panose="020B0A04020102020204" pitchFamily="34" charset="0"/>
              </a:rPr>
              <a:t>TÍTULO</a:t>
            </a:r>
            <a:endParaRPr lang="pt-BR" sz="35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Subtítulo (se houver)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9839"/>
          <a:stretch/>
        </p:blipFill>
        <p:spPr>
          <a:xfrm>
            <a:off x="57661" y="39370"/>
            <a:ext cx="4428698" cy="160819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5373" y="5577022"/>
            <a:ext cx="5840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DISCENTE(S):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Nome 1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Nome 2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096000" y="5577022"/>
            <a:ext cx="5840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ORIENTADOR(A):</a:t>
            </a:r>
          </a:p>
          <a:p>
            <a:r>
              <a:rPr lang="pt-BR" sz="2000" dirty="0" smtClean="0"/>
              <a:t>COORIENTADOR(A</a:t>
            </a:r>
            <a:r>
              <a:rPr lang="pt-BR" sz="2200" dirty="0" smtClean="0"/>
              <a:t>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735330" y="562642"/>
            <a:ext cx="445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Belém – PA, 25 de fevereiro de 2025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3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1 INTRODUÇÃO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41995"/>
          <a:stretch/>
        </p:blipFill>
        <p:spPr>
          <a:xfrm>
            <a:off x="10033685" y="10897"/>
            <a:ext cx="2158315" cy="8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8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2 MATERIAIS E MÉTODOS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40888"/>
          <a:stretch/>
        </p:blipFill>
        <p:spPr>
          <a:xfrm>
            <a:off x="9992497" y="10897"/>
            <a:ext cx="2199504" cy="8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0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40224"/>
          <a:stretch/>
        </p:blipFill>
        <p:spPr>
          <a:xfrm>
            <a:off x="9967783" y="10897"/>
            <a:ext cx="2224217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3 REFERENCIAL TEÓRICO-CONCEITUAL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1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41109"/>
          <a:stretch/>
        </p:blipFill>
        <p:spPr>
          <a:xfrm>
            <a:off x="10000735" y="10897"/>
            <a:ext cx="2191266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 Black" panose="020B0A04020102020204" pitchFamily="34" charset="0"/>
              </a:rPr>
              <a:t>4</a:t>
            </a:r>
            <a:r>
              <a:rPr lang="pt-BR" sz="3600" dirty="0" smtClean="0">
                <a:latin typeface="Arial Black" panose="020B0A04020102020204" pitchFamily="34" charset="0"/>
              </a:rPr>
              <a:t> RESULTADOS E DISCUSSÕES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43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9560"/>
          <a:stretch/>
        </p:blipFill>
        <p:spPr>
          <a:xfrm>
            <a:off x="9943069" y="10897"/>
            <a:ext cx="2248931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5 CONCLUSÃO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6903"/>
          <a:stretch/>
        </p:blipFill>
        <p:spPr>
          <a:xfrm>
            <a:off x="9844215" y="10897"/>
            <a:ext cx="2347785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REFERÊNCIAS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08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do Office</vt:lpstr>
      <vt:lpstr>TÍTULO</vt:lpstr>
      <vt:lpstr>1 INTRODUÇÃO</vt:lpstr>
      <vt:lpstr>2 MATERIAIS E MÉTODOS</vt:lpstr>
      <vt:lpstr>3 REFERENCIAL TEÓRICO-CONCEITUAL</vt:lpstr>
      <vt:lpstr>4 RESULTADOS E DISCUSSÕES</vt:lpstr>
      <vt:lpstr>5 CONCLUSÃO</vt:lpstr>
      <vt:lpstr>REFERÊNCIAS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jorge cardoso</dc:creator>
  <cp:lastModifiedBy>jorge cardoso</cp:lastModifiedBy>
  <cp:revision>3</cp:revision>
  <dcterms:created xsi:type="dcterms:W3CDTF">2025-02-18T13:50:57Z</dcterms:created>
  <dcterms:modified xsi:type="dcterms:W3CDTF">2025-02-18T13:57:21Z</dcterms:modified>
</cp:coreProperties>
</file>